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League Spartan" charset="1" panose="00000800000000000000"/>
      <p:regular r:id="rId7"/>
    </p:embeddedFont>
    <p:embeddedFont>
      <p:font typeface="Open Sans" charset="1" panose="00000000000000000000"/>
      <p:regular r:id="rId8"/>
    </p:embeddedFont>
    <p:embeddedFont>
      <p:font typeface="Open Sans Bold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0" y="5143500"/>
            <a:ext cx="18288000" cy="11727180"/>
          </a:xfrm>
          <a:custGeom>
            <a:avLst/>
            <a:gdLst/>
            <a:ahLst/>
            <a:cxnLst/>
            <a:rect r="r" b="b" t="t" l="l"/>
            <a:pathLst>
              <a:path h="11727180" w="18288000">
                <a:moveTo>
                  <a:pt x="18288000" y="0"/>
                </a:moveTo>
                <a:lnTo>
                  <a:pt x="0" y="0"/>
                </a:lnTo>
                <a:lnTo>
                  <a:pt x="0" y="11727180"/>
                </a:lnTo>
                <a:lnTo>
                  <a:pt x="18288000" y="11727180"/>
                </a:lnTo>
                <a:lnTo>
                  <a:pt x="182880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0" y="-6583680"/>
            <a:ext cx="18288000" cy="11727180"/>
          </a:xfrm>
          <a:custGeom>
            <a:avLst/>
            <a:gdLst/>
            <a:ahLst/>
            <a:cxnLst/>
            <a:rect r="r" b="b" t="t" l="l"/>
            <a:pathLst>
              <a:path h="11727180" w="18288000">
                <a:moveTo>
                  <a:pt x="0" y="11727180"/>
                </a:moveTo>
                <a:lnTo>
                  <a:pt x="18288000" y="11727180"/>
                </a:lnTo>
                <a:lnTo>
                  <a:pt x="18288000" y="0"/>
                </a:lnTo>
                <a:lnTo>
                  <a:pt x="0" y="0"/>
                </a:lnTo>
                <a:lnTo>
                  <a:pt x="0" y="1172718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846666" y="7544910"/>
            <a:ext cx="3984913" cy="961876"/>
          </a:xfrm>
          <a:custGeom>
            <a:avLst/>
            <a:gdLst/>
            <a:ahLst/>
            <a:cxnLst/>
            <a:rect r="r" b="b" t="t" l="l"/>
            <a:pathLst>
              <a:path h="961876" w="3984913">
                <a:moveTo>
                  <a:pt x="0" y="0"/>
                </a:moveTo>
                <a:lnTo>
                  <a:pt x="3984912" y="0"/>
                </a:lnTo>
                <a:lnTo>
                  <a:pt x="3984912" y="961875"/>
                </a:lnTo>
                <a:lnTo>
                  <a:pt x="0" y="9618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6408406" y="4943915"/>
            <a:ext cx="134856" cy="134856"/>
          </a:xfrm>
          <a:custGeom>
            <a:avLst/>
            <a:gdLst/>
            <a:ahLst/>
            <a:cxnLst/>
            <a:rect r="r" b="b" t="t" l="l"/>
            <a:pathLst>
              <a:path h="134856" w="134856">
                <a:moveTo>
                  <a:pt x="134856" y="0"/>
                </a:moveTo>
                <a:lnTo>
                  <a:pt x="0" y="0"/>
                </a:lnTo>
                <a:lnTo>
                  <a:pt x="0" y="134856"/>
                </a:lnTo>
                <a:lnTo>
                  <a:pt x="134856" y="134856"/>
                </a:lnTo>
                <a:lnTo>
                  <a:pt x="134856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3657269" y="4795747"/>
            <a:ext cx="10973463" cy="1796564"/>
            <a:chOff x="0" y="0"/>
            <a:chExt cx="6056686" cy="99159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056686" cy="991595"/>
            </a:xfrm>
            <a:custGeom>
              <a:avLst/>
              <a:gdLst/>
              <a:ahLst/>
              <a:cxnLst/>
              <a:rect r="r" b="b" t="t" l="l"/>
              <a:pathLst>
                <a:path h="991595" w="6056686">
                  <a:moveTo>
                    <a:pt x="18672" y="0"/>
                  </a:moveTo>
                  <a:lnTo>
                    <a:pt x="6038014" y="0"/>
                  </a:lnTo>
                  <a:cubicBezTo>
                    <a:pt x="6042966" y="0"/>
                    <a:pt x="6047715" y="1967"/>
                    <a:pt x="6051217" y="5469"/>
                  </a:cubicBezTo>
                  <a:cubicBezTo>
                    <a:pt x="6054719" y="8971"/>
                    <a:pt x="6056686" y="13720"/>
                    <a:pt x="6056686" y="18672"/>
                  </a:cubicBezTo>
                  <a:lnTo>
                    <a:pt x="6056686" y="972922"/>
                  </a:lnTo>
                  <a:cubicBezTo>
                    <a:pt x="6056686" y="977875"/>
                    <a:pt x="6054719" y="982624"/>
                    <a:pt x="6051217" y="986126"/>
                  </a:cubicBezTo>
                  <a:cubicBezTo>
                    <a:pt x="6047715" y="989627"/>
                    <a:pt x="6042966" y="991595"/>
                    <a:pt x="6038014" y="991595"/>
                  </a:cubicBezTo>
                  <a:lnTo>
                    <a:pt x="18672" y="991595"/>
                  </a:lnTo>
                  <a:cubicBezTo>
                    <a:pt x="13720" y="991595"/>
                    <a:pt x="8971" y="989627"/>
                    <a:pt x="5469" y="986126"/>
                  </a:cubicBezTo>
                  <a:cubicBezTo>
                    <a:pt x="1967" y="982624"/>
                    <a:pt x="0" y="977875"/>
                    <a:pt x="0" y="972922"/>
                  </a:cubicBezTo>
                  <a:lnTo>
                    <a:pt x="0" y="18672"/>
                  </a:lnTo>
                  <a:cubicBezTo>
                    <a:pt x="0" y="13720"/>
                    <a:pt x="1967" y="8971"/>
                    <a:pt x="5469" y="5469"/>
                  </a:cubicBezTo>
                  <a:cubicBezTo>
                    <a:pt x="8971" y="1967"/>
                    <a:pt x="13720" y="0"/>
                    <a:pt x="18672" y="0"/>
                  </a:cubicBezTo>
                  <a:close/>
                </a:path>
              </a:pathLst>
            </a:custGeom>
            <a:solidFill>
              <a:srgbClr val="009ABF"/>
            </a:solidFill>
            <a:ln w="38100" cap="rnd">
              <a:solidFill>
                <a:srgbClr val="002F87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6056686" cy="1010644"/>
            </a:xfrm>
            <a:prstGeom prst="rect">
              <a:avLst/>
            </a:prstGeom>
          </p:spPr>
          <p:txBody>
            <a:bodyPr anchor="ctr" rtlCol="false" tIns="48876" lIns="48876" bIns="48876" rIns="48876"/>
            <a:lstStyle/>
            <a:p>
              <a:pPr algn="ctr">
                <a:lnSpc>
                  <a:spcPts val="1616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449961" y="2252645"/>
            <a:ext cx="2188741" cy="2204776"/>
          </a:xfrm>
          <a:custGeom>
            <a:avLst/>
            <a:gdLst/>
            <a:ahLst/>
            <a:cxnLst/>
            <a:rect r="r" b="b" t="t" l="l"/>
            <a:pathLst>
              <a:path h="2204776" w="2188741">
                <a:moveTo>
                  <a:pt x="0" y="0"/>
                </a:moveTo>
                <a:lnTo>
                  <a:pt x="2188742" y="0"/>
                </a:lnTo>
                <a:lnTo>
                  <a:pt x="2188742" y="2204777"/>
                </a:lnTo>
                <a:lnTo>
                  <a:pt x="0" y="220477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2612485">
            <a:off x="2533528" y="5523505"/>
            <a:ext cx="1832867" cy="1356321"/>
          </a:xfrm>
          <a:custGeom>
            <a:avLst/>
            <a:gdLst/>
            <a:ahLst/>
            <a:cxnLst/>
            <a:rect r="r" b="b" t="t" l="l"/>
            <a:pathLst>
              <a:path h="1356321" w="1832867">
                <a:moveTo>
                  <a:pt x="0" y="0"/>
                </a:moveTo>
                <a:lnTo>
                  <a:pt x="1832867" y="0"/>
                </a:lnTo>
                <a:lnTo>
                  <a:pt x="1832867" y="1356321"/>
                </a:lnTo>
                <a:lnTo>
                  <a:pt x="0" y="1356321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700937" y="3229698"/>
            <a:ext cx="8709230" cy="1663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2596"/>
              </a:lnSpc>
            </a:pPr>
            <a:r>
              <a:rPr lang="en-US" sz="12471" spc="249">
                <a:solidFill>
                  <a:srgbClr val="009AB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FINANCES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324752" y="5070468"/>
            <a:ext cx="9638495" cy="1218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41"/>
              </a:lnSpc>
            </a:pPr>
            <a:r>
              <a:rPr lang="en-US" sz="3801" spc="171">
                <a:solidFill>
                  <a:srgbClr val="FCFCF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Access free resources and guidance to get control of your money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657269" y="6706611"/>
            <a:ext cx="9174310" cy="742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32"/>
              </a:lnSpc>
            </a:pPr>
            <a:r>
              <a:rPr lang="en-US" sz="4288">
                <a:solidFill>
                  <a:srgbClr val="002F87"/>
                </a:solidFill>
                <a:latin typeface="Open Sans"/>
                <a:ea typeface="Open Sans"/>
                <a:cs typeface="Open Sans"/>
                <a:sym typeface="Open Sans"/>
              </a:rPr>
              <a:t>Start now at </a:t>
            </a:r>
            <a:r>
              <a:rPr lang="en-US" sz="4288" b="true">
                <a:solidFill>
                  <a:srgbClr val="002F87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cafcu.org/yourbenefit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5797794" y="2354565"/>
            <a:ext cx="8497541" cy="703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203"/>
              </a:lnSpc>
            </a:pPr>
            <a:r>
              <a:rPr lang="en-US" sz="5420" spc="-243">
                <a:solidFill>
                  <a:srgbClr val="002F87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FEEL GOOD</a:t>
            </a:r>
            <a:r>
              <a:rPr lang="en-US" sz="5420" spc="-243">
                <a:solidFill>
                  <a:srgbClr val="002F87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ABOUT YOUR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12981163" y="6857217"/>
            <a:ext cx="1649568" cy="1649568"/>
            <a:chOff x="0" y="0"/>
            <a:chExt cx="2199425" cy="219942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99425" cy="2199425"/>
            </a:xfrm>
            <a:custGeom>
              <a:avLst/>
              <a:gdLst/>
              <a:ahLst/>
              <a:cxnLst/>
              <a:rect r="r" b="b" t="t" l="l"/>
              <a:pathLst>
                <a:path h="2199425" w="2199425">
                  <a:moveTo>
                    <a:pt x="0" y="0"/>
                  </a:moveTo>
                  <a:lnTo>
                    <a:pt x="2199425" y="0"/>
                  </a:lnTo>
                  <a:lnTo>
                    <a:pt x="2199425" y="2199425"/>
                  </a:lnTo>
                  <a:lnTo>
                    <a:pt x="0" y="21994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DAGWXvyqrfM</dc:identifier>
  <dcterms:modified xsi:type="dcterms:W3CDTF">2011-08-01T06:04:30Z</dcterms:modified>
  <cp:revision>1</cp:revision>
  <dc:title>New Hire Slide 2025 - GENERIC</dc:title>
</cp:coreProperties>
</file>